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 Id="rId35" Type="http://schemas.openxmlformats.org/officeDocument/2006/relationships/slide" Target="slides/slide2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43d91bff3e4.png>
</file>

<file path=ppt/media/file43d91d0bf9d1.png>
</file>

<file path=ppt/media/file43d91d2d5a16.png>
</file>

<file path=ppt/media/file43d91d907afa.png>
</file>

<file path=ppt/media/file43d921595223.png>
</file>

<file path=ppt/media/file43d93423e813.png>
</file>

<file path=ppt/media/file43d93558d7de.png>
</file>

<file path=ppt/media/file43d9381dfc01.png>
</file>

<file path=ppt/media/file43d9388bc26f.png>
</file>

<file path=ppt/media/file43d9402b19a2.png>
</file>

<file path=ppt/media/file43d9423e9e51.png>
</file>

<file path=ppt/media/file43d943c92dda.png>
</file>

<file path=ppt/media/file43d94ce165fa.png>
</file>

<file path=ppt/media/file43d94d9ffb97.png>
</file>

<file path=ppt/media/file43d95a647d56.png>
</file>

<file path=ppt/media/file43d95bc44b2e.png>
</file>

<file path=ppt/media/file43d95f8a2269.png>
</file>

<file path=ppt/media/file43d96124fea1.png>
</file>

<file path=ppt/media/file43d961ee2784.png>
</file>

<file path=ppt/media/file43d965d94c7f.png>
</file>

<file path=ppt/media/file43d96f1f88ef.png>
</file>

<file path=ppt/media/file43d96fbe0673.png>
</file>

<file path=ppt/media/file43d970554b3a.png>
</file>

<file path=ppt/media/file43d97767a460.png>
</file>

<file path=ppt/media/file43d97879c23f.png>
</file>

<file path=ppt/media/file43d97b60c776.png>
</file>

<file path=ppt/media/file43d97d3e173c.png>
</file>

<file path=ppt/media/file43d97f573be7.png>
</file>

<file path=ppt/media/file43d9c756951.png>
</file>

<file path=ppt/media/file43d9ec75342.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ons.gov.uk/peoplepopulationandcommunity/birthsdeathsandmarriages/deaths/datasets/numberofdeathsincarehomesnotifiedtothecarequalitycommissionengland" TargetMode="External"/><Relationship Id="rId3" Type="http://schemas.openxmlformats.org/officeDocument/2006/relationships/hyperlink" Target="https://coronavirus-staging.data.gov.uk/" TargetMode="External"/><Relationship Id="rId7" Type="http://schemas.openxmlformats.org/officeDocument/2006/relationships/hyperlink" Target="https://www.ons.gov.uk/peoplepopulationandcommunity/healthandsocialcare/causesofdeath/datasets/deathregistrationsandoccurrencesbylocalauthorityandhealthboard" TargetMode="External"/><Relationship Id="rId2" Type="http://schemas.openxmlformats.org/officeDocument/2006/relationships/hyperlink" Target="https://coronavirus.data.gov.uk/" TargetMode="External"/><Relationship Id="rId1" Type="http://schemas.openxmlformats.org/officeDocument/2006/relationships/slideLayout" Target="../slideLayouts/slideLayout1.xml"/><Relationship Id="rId6" Type="http://schemas.openxmlformats.org/officeDocument/2006/relationships/hyperlink" Target="https://www.england.nhs.uk/statistics/statistical-work-areas/covid-19-daily-deaths/" TargetMode="External"/><Relationship Id="rId5" Type="http://schemas.openxmlformats.org/officeDocument/2006/relationships/hyperlink" Target="https://www.gov.uk/government/statistical-data-sets/covid-19-number-of-outbreaks-in-care-homes-management-information#history" TargetMode="External"/><Relationship Id="rId10" Type="http://schemas.openxmlformats.org/officeDocument/2006/relationships/hyperlink" Target="https://www.google.com/covid19/mobility/" TargetMode="External"/><Relationship Id="rId4" Type="http://schemas.openxmlformats.org/officeDocument/2006/relationships/hyperlink" Target="https://digital.nhs.uk/dashboards/nhs-pathways" TargetMode="External"/><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43d95a647d5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file43d97b60c77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43d9ec7534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43d9402b19a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43d94d9ffb9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43d9423e9e5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file43d91d0bf9d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43d97d3e173c.png"/><Relationship Id="rId3" Type="http://schemas.openxmlformats.org/officeDocument/2006/relationships/image" Target="../media/file43d97767a46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43d93558d7de.png"/><Relationship Id="rId3" Type="http://schemas.openxmlformats.org/officeDocument/2006/relationships/image" Target="../media/file43d95bc44b2e.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43d93423e813.png"/><Relationship Id="rId3" Type="http://schemas.openxmlformats.org/officeDocument/2006/relationships/image" Target="../media/file43d9215952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43d96f1f88ef.png"/><Relationship Id="rId3" Type="http://schemas.openxmlformats.org/officeDocument/2006/relationships/image" Target="../media/file43d97f573b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43d9381dfc01.png"/><Relationship Id="rId3" Type="http://schemas.openxmlformats.org/officeDocument/2006/relationships/image" Target="../media/file43d9388bc26f.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43d95f8a2269.png"/><Relationship Id="rId3" Type="http://schemas.openxmlformats.org/officeDocument/2006/relationships/image" Target="../media/file43d965d94c7f.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43d91d2d5a16.png"/><Relationship Id="rId3" Type="http://schemas.openxmlformats.org/officeDocument/2006/relationships/image" Target="../media/file43d9c75695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43d970554b3a.png"/><Relationship Id="rId3" Type="http://schemas.openxmlformats.org/officeDocument/2006/relationships/image" Target="../media/file43d96fbe067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43d91d907afa.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43d97879c23f.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43d91bff3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43d96124fea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43d943c92dda.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43d94ce165fa.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43d961ee278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08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07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9th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3,799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439.7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465,704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827.4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47,664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519.2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08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07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03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63,819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113.4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3,618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08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07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421.5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301.1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327.7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581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516.9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217th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708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492.4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517.8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216th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520.9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215th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3,799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439.7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47,664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519.2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465,704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827.4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08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07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03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24.9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30.2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42.4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219th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20.8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302nd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63,819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113.4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3,618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10"/>
          <p:cNvPicPr>
            <a:picLocks noGrp="1"/>
          </p:cNvPicPr>
          <p:nvPr>
            <p:ph type="pic" sz="quarter" idx="24"/>
          </p:nvPr>
        </p:nvPicPr>
        <p:blipFill>
          <a:blip cstate="print" r:embed="rId2"/>
          <a:stretch>
            <a:fillRect/>
          </a:stretch>
        </p:blipFill>
        <p:spPr>
          <a:xfrm>
            <a:off x="23190" y="528753"/>
            <a:ext cx="7569200" cy="6272213"/>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08 October 2020</a:t>
            </a:r>
          </a:p>
        </p:txBody>
      </p:sp>
      <p:sp xmlns:a="http://schemas.openxmlformats.org/drawingml/2006/main" xmlns:r="http://schemas.openxmlformats.org/officeDocument/2006/relationships" xmlns:p="http://schemas.openxmlformats.org/presentationml/2006/main">
        <p:nvSpPr>
          <p:cNvPr id="4" name="Text Placeholder 20"/>
          <p:cNvSpPr>
            <a:spLocks noGrp="1"/>
          </p:cNvSpPr>
          <p:nvPr>
            <p:ph type="body" sz="quarter" idx="27"/>
          </p:nvPr>
        </p:nvSpPr>
        <p:spPr>
          <a:xfrm>
            <a:off x="7856538" y="1923272"/>
            <a:ext cx="4022725" cy="3005137"/>
          </a:xfrm>
        </p:spPr>
        <p:txBody>
          <a:bodyPr/>
          <a:lstStyle/>
          <a:p>
            <a:r>
              <a:rPr/>
              <a:t>This data is based on potential COVID-19 symptoms reported by members of the public to NHS Pathways through NHS 111 or 999 and 111 online.
It provides a view of service contacts and an early view of people concerned about their symptoms. It is not based on any outcomes of tests for COVID-19.
This is also not a count of people as a user can repeat the triage process several times.
In 111 online, any user that starts the COVID-19 assessment service is indicating that the may have symptoms of coronavirus.</a:t>
            </a:r>
          </a:p>
        </p:txBody>
      </p:sp>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7856538" y="5972175"/>
            <a:ext cx="2846387" cy="222250"/>
          </a:xfrm>
        </p:spPr>
        <p:txBody>
          <a:bodyPr/>
          <a:lstStyle/>
          <a:p>
            <a:r>
              <a:rPr/>
              <a:t>Source: NHS Digital</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 xmlns:a="http://schemas.openxmlformats.org/drawingml/2006/main" xmlns:r="http://schemas.openxmlformats.org/officeDocument/2006/relationships" xmlns:p="http://schemas.openxmlformats.org/presentationml/2006/main">
        <p:nvSpPr>
          <p:cNvPr id="7" name="Text Placeholder 13"/>
          <p:cNvSpPr>
            <a:spLocks noGrp="1"/>
          </p:cNvSpPr>
          <p:nvPr>
            <p:ph type="body" sz="quarter" idx="25"/>
          </p:nvPr>
        </p:nvSpPr>
        <p:spPr>
          <a:xfrm>
            <a:off x="7856538" y="684213"/>
            <a:ext cx="4022725" cy="962025"/>
          </a:xfrm>
        </p:spPr>
        <p:txBody>
          <a:bodyPr/>
          <a:lstStyle/>
          <a:p>
            <a:r>
              <a:rPr/>
              <a:t>In the last 24 hours there were 142 triages made. This is an decrease of 20 triages compared to the previous day (162 triages).</a:t>
            </a:r>
          </a:p>
        </p:txBody>
      </p:sp>
      <p:sp xmlns:a="http://schemas.openxmlformats.org/drawingml/2006/main" xmlns:r="http://schemas.openxmlformats.org/officeDocument/2006/relationships" xmlns:p="http://schemas.openxmlformats.org/presentationml/2006/main">
        <p:nvSpPr>
          <p:cNvPr id="8" name="Text Placeholder 17"/>
          <p:cNvSpPr>
            <a:spLocks noGrp="1"/>
          </p:cNvSpPr>
          <p:nvPr>
            <p:ph type="body" sz="quarter" idx="26"/>
          </p:nvPr>
        </p:nvSpPr>
        <p:spPr>
          <a:xfrm>
            <a:off x="4426960" y="1315259"/>
            <a:ext cx="2727325" cy="1216025"/>
          </a:xfrm>
        </p:spPr>
        <p:txBody>
          <a:bodyPr/>
          <a:lstStyle/>
          <a:p>
            <a:r>
              <a:rPr/>
              <a:t>In the seven days leading to 07 October there were 984 triages to NHS Pathways for COVID-19, this is an average of 141 each day.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October 2020</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Weekly Data</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summary packs will be published weekly.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richtyler</cp:lastModifiedBy>
  <cp:revision>82</cp:revision>
  <dcterms:created xsi:type="dcterms:W3CDTF">2020-07-05T12:47:38Z</dcterms:created>
  <dcterms:modified xsi:type="dcterms:W3CDTF">2020-10-08T11:59:03Z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